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5" r:id="rId12"/>
    <p:sldId id="266" r:id="rId13"/>
    <p:sldId id="267" r:id="rId14"/>
    <p:sldId id="270" r:id="rId15"/>
    <p:sldId id="268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00" autoAdjust="0"/>
    <p:restoredTop sz="94666"/>
  </p:normalViewPr>
  <p:slideViewPr>
    <p:cSldViewPr snapToGrid="0" snapToObjects="1">
      <p:cViewPr>
        <p:scale>
          <a:sx n="85" d="100"/>
          <a:sy n="85" d="100"/>
        </p:scale>
        <p:origin x="1856" y="5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22250E-32E8-8C4F-99A0-467C4DA1FBC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617B38-323C-4240-9879-079C163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624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617B38-323C-4240-9879-079C16335C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35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3124200"/>
            <a:ext cx="6477000" cy="1914144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5056632"/>
            <a:ext cx="6477000" cy="1174088"/>
          </a:xfrm>
        </p:spPr>
        <p:txBody>
          <a:bodyPr vert="horz" lIns="91440" tIns="0" rIns="45720" bIns="0" rtlCol="0">
            <a:normAutofit/>
          </a:bodyPr>
          <a:lstStyle>
            <a:lvl1pPr marL="0" indent="0" algn="l" defTabSz="914400" rtl="0" eaLnBrk="1" latinLnBrk="0" hangingPunct="1">
              <a:lnSpc>
                <a:spcPts val="2600"/>
              </a:lnSpc>
              <a:spcBef>
                <a:spcPts val="0"/>
              </a:spcBef>
              <a:buSzPct val="90000"/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00216"/>
            <a:ext cx="19842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352" y="6300216"/>
            <a:ext cx="38130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300216"/>
            <a:ext cx="685800" cy="274320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tabLst/>
              <a:defRPr sz="1800"/>
            </a:lvl6pPr>
            <a:lvl7pPr marL="2290763" indent="-344488">
              <a:tabLst/>
              <a:defRPr sz="1800"/>
            </a:lvl7pPr>
            <a:lvl8pPr marL="2290763" indent="-344488">
              <a:tabLst/>
              <a:defRPr sz="1800"/>
            </a:lvl8pPr>
            <a:lvl9pPr marL="2290763" indent="-344488">
              <a:tabLst/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90048"/>
            <a:ext cx="356393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0" y="368490"/>
            <a:ext cx="3566160" cy="562749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 marL="2290763" indent="-344488">
              <a:defRPr sz="2000"/>
            </a:lvl7pPr>
            <a:lvl8pPr marL="2290763" indent="-344488">
              <a:defRPr sz="2000"/>
            </a:lvl8pPr>
            <a:lvl9pPr marL="2290763" indent="-344488"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398" y="2866030"/>
            <a:ext cx="3563938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7546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7544" y="2699982"/>
            <a:ext cx="3566160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grpSp>
        <p:nvGrpSpPr>
          <p:cNvPr id="3" name="Group 7"/>
          <p:cNvGrpSpPr/>
          <p:nvPr/>
        </p:nvGrpSpPr>
        <p:grpSpPr>
          <a:xfrm rot="21421631">
            <a:off x="629028" y="505650"/>
            <a:ext cx="3850925" cy="5516274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 rot="21421631">
            <a:off x="808793" y="667560"/>
            <a:ext cx="3468664" cy="512472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3"/>
          <p:cNvGrpSpPr/>
          <p:nvPr/>
        </p:nvGrpSpPr>
        <p:grpSpPr>
          <a:xfrm rot="21214351">
            <a:off x="313409" y="3520798"/>
            <a:ext cx="4088024" cy="302602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6"/>
          </p:nvPr>
        </p:nvSpPr>
        <p:spPr>
          <a:xfrm rot="21214351">
            <a:off x="491057" y="3682579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232774">
            <a:off x="169481" y="241256"/>
            <a:ext cx="4088024" cy="3026020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347129" y="403037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434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3432" y="2699982"/>
            <a:ext cx="3566160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32774">
            <a:off x="2059282" y="379100"/>
            <a:ext cx="5031327" cy="3443312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8736"/>
            <a:ext cx="7315200" cy="98797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2248157" y="564564"/>
            <a:ext cx="4653577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13"/>
          <p:cNvGrpSpPr/>
          <p:nvPr/>
        </p:nvGrpSpPr>
        <p:grpSpPr>
          <a:xfrm rot="21420000">
            <a:off x="113687" y="116368"/>
            <a:ext cx="3969060" cy="370536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7"/>
          </p:nvPr>
        </p:nvSpPr>
        <p:spPr>
          <a:xfrm rot="21420000">
            <a:off x="299151" y="304998"/>
            <a:ext cx="3598455" cy="3334235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360000">
            <a:off x="4165479" y="323141"/>
            <a:ext cx="4792693" cy="3443312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6"/>
          </p:nvPr>
        </p:nvSpPr>
        <p:spPr>
          <a:xfrm rot="360000">
            <a:off x="4336486" y="507668"/>
            <a:ext cx="4432860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6106"/>
            <a:ext cx="7315200" cy="99060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51682" y="450851"/>
            <a:ext cx="846083" cy="5357812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450851"/>
            <a:ext cx="5943600" cy="535781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Watermark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22215" y="3200400"/>
            <a:ext cx="8021782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0813" y="3833095"/>
            <a:ext cx="4724400" cy="1209964"/>
          </a:xfrm>
        </p:spPr>
        <p:txBody>
          <a:bodyPr lIns="45720" tIns="0" rIns="45720" bIns="0" anchor="b" anchorCtr="0">
            <a:noAutofit/>
          </a:bodyPr>
          <a:lstStyle>
            <a:lvl1pPr algn="l">
              <a:lnSpc>
                <a:spcPts val="5000"/>
              </a:lnSpc>
              <a:defRPr sz="460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0813" y="5056909"/>
            <a:ext cx="4724400" cy="1156586"/>
          </a:xfrm>
        </p:spPr>
        <p:txBody>
          <a:bodyPr lIns="91440" tIns="0" rIns="45720" bIns="0">
            <a:normAutofit/>
          </a:bodyPr>
          <a:lstStyle>
            <a:lvl1pPr marL="0" indent="0" algn="l">
              <a:lnSpc>
                <a:spcPts val="2600"/>
              </a:lnSpc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98744"/>
            <a:ext cx="1981200" cy="273050"/>
          </a:xfrm>
        </p:spPr>
        <p:txBody>
          <a:bodyPr/>
          <a:lstStyle>
            <a:lvl1pPr algn="l">
              <a:defRPr sz="1100">
                <a:latin typeface="Rockwell" pitchFamily="18" charset="0"/>
              </a:defRPr>
            </a:lvl1pPr>
          </a:lstStyle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400" y="6298744"/>
            <a:ext cx="3810000" cy="27305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856" y="6312392"/>
            <a:ext cx="685800" cy="265089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4560"/>
            <a:ext cx="7772400" cy="1362075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57016"/>
            <a:ext cx="7772400" cy="987552"/>
          </a:xfrm>
        </p:spPr>
        <p:txBody>
          <a:bodyPr vert="horz" lIns="91440" tIns="0" rIns="45720" bIns="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SzPct val="90000"/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Watermar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12693" y="1689847"/>
            <a:ext cx="8431303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196353"/>
            <a:ext cx="5334000" cy="1362075"/>
          </a:xfrm>
        </p:spPr>
        <p:txBody>
          <a:bodyPr lIns="45720" tIns="0" rIns="45720" bIns="0" anchor="b" anchorCtr="0"/>
          <a:lstStyle>
            <a:lvl1pPr algn="l">
              <a:lnSpc>
                <a:spcPts val="5000"/>
              </a:lnSpc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60618"/>
            <a:ext cx="5334000" cy="983087"/>
          </a:xfrm>
        </p:spPr>
        <p:txBody>
          <a:bodyPr tIns="0" rIns="45720" bIns="0" anchor="t" anchorCtr="0"/>
          <a:lstStyle>
            <a:lvl1pPr marL="0" indent="0"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775" y="4069804"/>
            <a:ext cx="553878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1240000">
            <a:off x="654352" y="445180"/>
            <a:ext cx="5416247" cy="3630168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1240000">
            <a:off x="857677" y="632632"/>
            <a:ext cx="5009597" cy="325526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58117" y="5230906"/>
            <a:ext cx="5532958" cy="865093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326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7367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290763" indent="-344488">
              <a:defRPr sz="1600"/>
            </a:lvl6pPr>
            <a:lvl7pPr marL="2290763" indent="-344488">
              <a:defRPr sz="1600"/>
            </a:lvl7pPr>
            <a:lvl8pPr marL="2290763" indent="-344488">
              <a:defRPr sz="1600"/>
            </a:lvl8pPr>
            <a:lvl9pPr marL="229076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0247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6514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290763" indent="-344488">
              <a:defRPr sz="1600"/>
            </a:lvl6pPr>
            <a:lvl7pPr marL="2290763" indent="-344488">
              <a:defRPr sz="1600"/>
            </a:lvl7pPr>
            <a:lvl8pPr marL="2290763" indent="-344488">
              <a:defRPr sz="1600"/>
            </a:lvl8pPr>
            <a:lvl9pPr marL="229076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3" name="Picture 12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  <p:pic>
        <p:nvPicPr>
          <p:cNvPr id="12" name="Picture 11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4" name="Picture 13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6.png"/><Relationship Id="rId23" Type="http://schemas.openxmlformats.org/officeDocument/2006/relationships/image" Target="../media/image7.png"/><Relationship Id="rId24" Type="http://schemas.openxmlformats.org/officeDocument/2006/relationships/image" Target="../media/image8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503238"/>
            <a:ext cx="7313613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35138"/>
            <a:ext cx="7313613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63438" y="6314461"/>
            <a:ext cx="1295400" cy="265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2DF66AD8-BC4A-4004-9882-414398D930CA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2607" y="6305797"/>
            <a:ext cx="3717967" cy="259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21388" y="5476097"/>
            <a:ext cx="1483056" cy="851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3550" indent="-463550" algn="l" defTabSz="914400" rtl="0" eaLnBrk="1" latinLnBrk="0" hangingPunct="1">
        <a:spcBef>
          <a:spcPts val="2000"/>
        </a:spcBef>
        <a:buSzPct val="90000"/>
        <a:buFontTx/>
        <a:buBlip>
          <a:blip r:embed="rId22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SzPct val="90000"/>
        <a:buFontTx/>
        <a:buBlip>
          <a:blip r:embed="rId23"/>
        </a:buBlip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7025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938338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ct val="20000"/>
        </a:spcBef>
        <a:buSzPct val="90000"/>
        <a:buFontTx/>
        <a:buBlip>
          <a:blip r:embed="rId22"/>
        </a:buBlip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ct val="20000"/>
        </a:spcBef>
        <a:buSzPct val="90000"/>
        <a:buFontTx/>
        <a:buBlip>
          <a:blip r:embed="rId24"/>
        </a:buBlip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ct val="20000"/>
        </a:spcBef>
        <a:buSzPct val="90000"/>
        <a:buFontTx/>
        <a:buBlip>
          <a:blip r:embed="rId22"/>
        </a:buBlip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ct val="20000"/>
        </a:spcBef>
        <a:buSzPct val="90000"/>
        <a:buFontTx/>
        <a:buBlip>
          <a:blip r:embed="rId23"/>
        </a:buBlip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58023" y="893756"/>
            <a:ext cx="7228777" cy="1301432"/>
          </a:xfrm>
        </p:spPr>
        <p:txBody>
          <a:bodyPr/>
          <a:lstStyle/>
          <a:p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College </a:t>
            </a:r>
            <a:r>
              <a:rPr lang="en-US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Enrolement</a:t>
            </a:r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738" y="2681264"/>
            <a:ext cx="4783061" cy="3549456"/>
          </a:xfrm>
        </p:spPr>
        <p:txBody>
          <a:bodyPr/>
          <a:lstStyle/>
          <a:p>
            <a:r>
              <a:rPr lang="en-US" dirty="0" smtClean="0"/>
              <a:t>Dinesh Singh	</a:t>
            </a:r>
          </a:p>
          <a:p>
            <a:r>
              <a:rPr lang="en-US" dirty="0" smtClean="0"/>
              <a:t>Divya </a:t>
            </a:r>
            <a:r>
              <a:rPr lang="en-US" dirty="0" smtClean="0"/>
              <a:t>Chekuri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40088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Forgot Password</a:t>
            </a:r>
            <a:endParaRPr lang="en-US" dirty="0"/>
          </a:p>
        </p:txBody>
      </p:sp>
      <p:pic>
        <p:nvPicPr>
          <p:cNvPr id="4" name="Content Placeholder 3" descr="Screen Shot 2014-06-09 at 6.06.34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4" b="1172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1165411" y="5901765"/>
            <a:ext cx="7062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If Admin Forgets his Login Details he can Retrieve it From here</a:t>
            </a:r>
            <a:endParaRPr lang="en-US" dirty="0">
              <a:latin typeface="Avenir Black"/>
              <a:cs typeface="Avenir Black"/>
            </a:endParaRPr>
          </a:p>
        </p:txBody>
      </p:sp>
    </p:spTree>
    <p:extLst>
      <p:ext uri="{BB962C8B-B14F-4D97-AF65-F5344CB8AC3E}">
        <p14:creationId xmlns:p14="http://schemas.microsoft.com/office/powerpoint/2010/main" val="3909010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Database</a:t>
            </a:r>
            <a:endParaRPr lang="en-US" dirty="0"/>
          </a:p>
        </p:txBody>
      </p:sp>
      <p:pic>
        <p:nvPicPr>
          <p:cNvPr id="4" name="Content Placeholder 3" descr="Screen Shot 2014-06-09 at 4.46.53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07" b="15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8979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Database</a:t>
            </a:r>
            <a:endParaRPr lang="en-US" dirty="0"/>
          </a:p>
        </p:txBody>
      </p:sp>
      <p:pic>
        <p:nvPicPr>
          <p:cNvPr id="4" name="Content Placeholder 3" descr="Screen Shot 2014-06-09 at 4.48.23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07" b="15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2148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Faculty </a:t>
            </a:r>
            <a:r>
              <a:rPr lang="en-US" dirty="0" err="1" smtClean="0"/>
              <a:t>DataBase</a:t>
            </a:r>
            <a:endParaRPr lang="en-US" dirty="0"/>
          </a:p>
        </p:txBody>
      </p:sp>
      <p:pic>
        <p:nvPicPr>
          <p:cNvPr id="4" name="Content Placeholder 3" descr="Screen Shot 2014-06-09 at 4.50.20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07" b="15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6926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Forgot </a:t>
            </a:r>
            <a:r>
              <a:rPr lang="en-US" dirty="0" err="1" smtClean="0"/>
              <a:t>DataBase</a:t>
            </a:r>
            <a:endParaRPr lang="en-US" dirty="0"/>
          </a:p>
        </p:txBody>
      </p:sp>
      <p:pic>
        <p:nvPicPr>
          <p:cNvPr id="4" name="Content Placeholder 3" descr="Screen Shot 2014-06-09 at 6.08.36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07" b="15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8454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3238"/>
            <a:ext cx="7313613" cy="3859586"/>
          </a:xfrm>
        </p:spPr>
        <p:txBody>
          <a:bodyPr/>
          <a:lstStyle/>
          <a:p>
            <a:r>
              <a:rPr lang="en-US" dirty="0" smtClean="0"/>
              <a:t>Thank You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4362824"/>
            <a:ext cx="7313613" cy="142837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74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File</a:t>
            </a:r>
            <a:endParaRPr lang="en-US" dirty="0"/>
          </a:p>
        </p:txBody>
      </p:sp>
      <p:pic>
        <p:nvPicPr>
          <p:cNvPr id="4" name="Content Placeholder 3" descr="Screen Shot 2014-06-09 at 3.59.20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4" b="11724"/>
          <a:stretch>
            <a:fillRect/>
          </a:stretch>
        </p:blipFill>
        <p:spPr>
          <a:xfrm>
            <a:off x="914400" y="1371600"/>
            <a:ext cx="7313613" cy="4056062"/>
          </a:xfrm>
        </p:spPr>
      </p:pic>
      <p:sp>
        <p:nvSpPr>
          <p:cNvPr id="6" name="TextBox 5"/>
          <p:cNvSpPr txBox="1"/>
          <p:nvPr/>
        </p:nvSpPr>
        <p:spPr>
          <a:xfrm>
            <a:off x="1286226" y="5860843"/>
            <a:ext cx="6333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Id and Password are For Administration use for managing Student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42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Logged In page</a:t>
            </a:r>
            <a:endParaRPr lang="en-US" dirty="0"/>
          </a:p>
        </p:txBody>
      </p:sp>
      <p:pic>
        <p:nvPicPr>
          <p:cNvPr id="4" name="Content Placeholder 3" descr="Screen Shot 2014-06-09 at 4.00.30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4" b="11724"/>
          <a:stretch>
            <a:fillRect/>
          </a:stretch>
        </p:blipFill>
        <p:spPr>
          <a:xfrm>
            <a:off x="914400" y="1371600"/>
            <a:ext cx="7313613" cy="4056062"/>
          </a:xfrm>
        </p:spPr>
      </p:pic>
      <p:sp>
        <p:nvSpPr>
          <p:cNvPr id="7" name="TextBox 6"/>
          <p:cNvSpPr txBox="1"/>
          <p:nvPr/>
        </p:nvSpPr>
        <p:spPr>
          <a:xfrm>
            <a:off x="1514163" y="5746882"/>
            <a:ext cx="6284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pple Chancery"/>
                <a:cs typeface="Apple Chancery"/>
              </a:rPr>
              <a:t>As the Administrator gets logged in, admin gets various options as shown above</a:t>
            </a:r>
            <a:endParaRPr lang="en-US" dirty="0">
              <a:latin typeface="Apple Chancery"/>
              <a:cs typeface="Apple Chancery"/>
            </a:endParaRPr>
          </a:p>
        </p:txBody>
      </p:sp>
    </p:spTree>
    <p:extLst>
      <p:ext uri="{BB962C8B-B14F-4D97-AF65-F5344CB8AC3E}">
        <p14:creationId xmlns:p14="http://schemas.microsoft.com/office/powerpoint/2010/main" val="298417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41882"/>
            <a:ext cx="7313613" cy="1029718"/>
          </a:xfrm>
        </p:spPr>
        <p:txBody>
          <a:bodyPr/>
          <a:lstStyle/>
          <a:p>
            <a:r>
              <a:rPr lang="en-US" dirty="0" smtClean="0"/>
              <a:t>Adding a New Student</a:t>
            </a:r>
            <a:endParaRPr lang="en-US" dirty="0"/>
          </a:p>
        </p:txBody>
      </p:sp>
      <p:pic>
        <p:nvPicPr>
          <p:cNvPr id="4" name="Content Placeholder 3" descr="Screen Shot 2014-06-09 at 4.08.03 pm.p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4" b="11724"/>
          <a:stretch>
            <a:fillRect/>
          </a:stretch>
        </p:blipFill>
        <p:spPr>
          <a:xfrm>
            <a:off x="914400" y="1197894"/>
            <a:ext cx="7313613" cy="4056062"/>
          </a:xfrm>
        </p:spPr>
      </p:pic>
      <p:sp>
        <p:nvSpPr>
          <p:cNvPr id="7" name="TextBox 6"/>
          <p:cNvSpPr txBox="1"/>
          <p:nvPr/>
        </p:nvSpPr>
        <p:spPr>
          <a:xfrm>
            <a:off x="1284940" y="5692588"/>
            <a:ext cx="6559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halkduster"/>
                <a:cs typeface="Chalkduster"/>
              </a:rPr>
              <a:t>Admin can insert an Student as the above </a:t>
            </a:r>
            <a:endParaRPr lang="en-US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338252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Deleting a Student</a:t>
            </a:r>
            <a:endParaRPr lang="en-US" dirty="0"/>
          </a:p>
        </p:txBody>
      </p:sp>
      <p:pic>
        <p:nvPicPr>
          <p:cNvPr id="4" name="Content Placeholder 3" descr="Screen Shot 2014-06-09 at 4.12.23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4" b="1172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1225176" y="6096000"/>
            <a:ext cx="7261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Black Oblique"/>
                <a:cs typeface="Avenir Black Oblique"/>
              </a:rPr>
              <a:t>Admin can delete Students based on Number(primary key) </a:t>
            </a:r>
            <a:endParaRPr lang="en-US" dirty="0">
              <a:latin typeface="Avenir Black Oblique"/>
              <a:cs typeface="Avenir Black Oblique"/>
            </a:endParaRPr>
          </a:p>
        </p:txBody>
      </p:sp>
    </p:spTree>
    <p:extLst>
      <p:ext uri="{BB962C8B-B14F-4D97-AF65-F5344CB8AC3E}">
        <p14:creationId xmlns:p14="http://schemas.microsoft.com/office/powerpoint/2010/main" val="892888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Students</a:t>
            </a:r>
            <a:endParaRPr lang="en-US" dirty="0"/>
          </a:p>
        </p:txBody>
      </p:sp>
      <p:pic>
        <p:nvPicPr>
          <p:cNvPr id="4" name="Content Placeholder 3" descr="Screen Shot 2014-06-09 at 4.29.41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4" b="1172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1284942" y="6036235"/>
            <a:ext cx="70522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Baoli SC Regular"/>
                <a:cs typeface="Baoli SC Regular"/>
              </a:rPr>
              <a:t>This page displays all the </a:t>
            </a:r>
            <a:r>
              <a:rPr lang="en-US" sz="2000" dirty="0" err="1" smtClean="0">
                <a:latin typeface="Baoli SC Regular"/>
                <a:cs typeface="Baoli SC Regular"/>
              </a:rPr>
              <a:t>detials</a:t>
            </a:r>
            <a:r>
              <a:rPr lang="en-US" sz="2000" dirty="0" smtClean="0">
                <a:latin typeface="Baoli SC Regular"/>
                <a:cs typeface="Baoli SC Regular"/>
              </a:rPr>
              <a:t> about a all student</a:t>
            </a:r>
            <a:br>
              <a:rPr lang="en-US" sz="2000" dirty="0" smtClean="0">
                <a:latin typeface="Baoli SC Regular"/>
                <a:cs typeface="Baoli SC Regular"/>
              </a:rPr>
            </a:br>
            <a:r>
              <a:rPr lang="en-US" sz="2000" dirty="0" smtClean="0">
                <a:latin typeface="Baoli SC Regular"/>
                <a:cs typeface="Baoli SC Regular"/>
              </a:rPr>
              <a:t>	Admin can also search for the student</a:t>
            </a:r>
            <a:endParaRPr lang="en-US" sz="2000" dirty="0">
              <a:latin typeface="Baoli SC Regular"/>
              <a:cs typeface="Baoli SC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346294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Searching a Student</a:t>
            </a:r>
            <a:endParaRPr lang="en-US" dirty="0"/>
          </a:p>
        </p:txBody>
      </p:sp>
      <p:pic>
        <p:nvPicPr>
          <p:cNvPr id="4" name="Content Placeholder 3" descr="Screen Shot 2014-06-09 at 4.36.34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4" b="1172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1374588" y="6096000"/>
            <a:ext cx="6977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Edwardian Script ITC"/>
                <a:cs typeface="Edwardian Script ITC"/>
              </a:rPr>
              <a:t>Admin Searches a Particular student Details from </a:t>
            </a:r>
            <a:r>
              <a:rPr lang="en-US" sz="2800" dirty="0" err="1" smtClean="0">
                <a:latin typeface="Edwardian Script ITC"/>
                <a:cs typeface="Edwardian Script ITC"/>
              </a:rPr>
              <a:t>DataBase</a:t>
            </a:r>
            <a:endParaRPr lang="en-US" sz="2800" dirty="0">
              <a:latin typeface="Edwardian Script ITC"/>
              <a:cs typeface="Edwardian Script ITC"/>
            </a:endParaRPr>
          </a:p>
        </p:txBody>
      </p:sp>
    </p:spTree>
    <p:extLst>
      <p:ext uri="{BB962C8B-B14F-4D97-AF65-F5344CB8AC3E}">
        <p14:creationId xmlns:p14="http://schemas.microsoft.com/office/powerpoint/2010/main" val="364031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Modifying Details of Students</a:t>
            </a:r>
            <a:endParaRPr lang="en-US" dirty="0"/>
          </a:p>
        </p:txBody>
      </p:sp>
      <p:pic>
        <p:nvPicPr>
          <p:cNvPr id="4" name="Content Placeholder 3" descr="Screen Shot 2014-06-09 at 4.39.08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4" b="1172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776941" y="6275294"/>
            <a:ext cx="7879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Matura MT Script Capitals"/>
                <a:cs typeface="Matura MT Script Capitals"/>
              </a:rPr>
              <a:t>Admin modifies the Details depending upon the Enrolment Number</a:t>
            </a:r>
            <a:endParaRPr lang="en-US" sz="2000" dirty="0">
              <a:latin typeface="Matura MT Script Capitals"/>
              <a:cs typeface="Matura MT Script Capitals"/>
            </a:endParaRPr>
          </a:p>
        </p:txBody>
      </p:sp>
    </p:spTree>
    <p:extLst>
      <p:ext uri="{BB962C8B-B14F-4D97-AF65-F5344CB8AC3E}">
        <p14:creationId xmlns:p14="http://schemas.microsoft.com/office/powerpoint/2010/main" val="3204772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Logging Out</a:t>
            </a:r>
            <a:endParaRPr lang="en-US" dirty="0"/>
          </a:p>
        </p:txBody>
      </p:sp>
      <p:pic>
        <p:nvPicPr>
          <p:cNvPr id="4" name="Content Placeholder 3" descr="Screen Shot 2014-06-09 at 3.59.20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4" b="1172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1105648" y="6021294"/>
            <a:ext cx="7590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Snell Roundhand"/>
                <a:cs typeface="Snell Roundhand"/>
              </a:rPr>
              <a:t>When Admin </a:t>
            </a:r>
            <a:r>
              <a:rPr lang="en-US" sz="2800" dirty="0" err="1" smtClean="0">
                <a:latin typeface="Snell Roundhand"/>
                <a:cs typeface="Snell Roundhand"/>
              </a:rPr>
              <a:t>LogsOut</a:t>
            </a:r>
            <a:r>
              <a:rPr lang="en-US" sz="2800" dirty="0" smtClean="0">
                <a:latin typeface="Snell Roundhand"/>
                <a:cs typeface="Snell Roundhand"/>
              </a:rPr>
              <a:t> the Home Page gets Displayed</a:t>
            </a:r>
            <a:endParaRPr lang="en-US" sz="2800" dirty="0">
              <a:latin typeface="Snell Roundhand"/>
              <a:cs typeface="Snell Roundhand"/>
            </a:endParaRPr>
          </a:p>
        </p:txBody>
      </p:sp>
    </p:spTree>
    <p:extLst>
      <p:ext uri="{BB962C8B-B14F-4D97-AF65-F5344CB8AC3E}">
        <p14:creationId xmlns:p14="http://schemas.microsoft.com/office/powerpoint/2010/main" val="244605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Inkwell">
  <a:themeElements>
    <a:clrScheme name="Inkwell">
      <a:dk1>
        <a:sysClr val="windowText" lastClr="000000"/>
      </a:dk1>
      <a:lt1>
        <a:sysClr val="window" lastClr="FFFFFF"/>
      </a:lt1>
      <a:dk2>
        <a:srgbClr val="584D2E"/>
      </a:dk2>
      <a:lt2>
        <a:srgbClr val="EFE7C3"/>
      </a:lt2>
      <a:accent1>
        <a:srgbClr val="860908"/>
      </a:accent1>
      <a:accent2>
        <a:srgbClr val="4A0505"/>
      </a:accent2>
      <a:accent3>
        <a:srgbClr val="7A500A"/>
      </a:accent3>
      <a:accent4>
        <a:srgbClr val="C47810"/>
      </a:accent4>
      <a:accent5>
        <a:srgbClr val="827752"/>
      </a:accent5>
      <a:accent6>
        <a:srgbClr val="B5BB83"/>
      </a:accent6>
      <a:hlink>
        <a:srgbClr val="C47810"/>
      </a:hlink>
      <a:folHlink>
        <a:srgbClr val="F0A43A"/>
      </a:folHlink>
    </a:clrScheme>
    <a:fontScheme name="Inkwell">
      <a:majorFont>
        <a:latin typeface="Goudy Old Style"/>
        <a:ea typeface=""/>
        <a:cs typeface=""/>
        <a:font script="Jpan" typeface="ＭＳ 明朝"/>
      </a:majorFont>
      <a:minorFont>
        <a:latin typeface="Goudy Old Style"/>
        <a:ea typeface=""/>
        <a:cs typeface=""/>
        <a:font script="Jpan" typeface="ＭＳ 明朝"/>
      </a:minorFont>
    </a:fontScheme>
    <a:fmtScheme name="Inkwel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15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101600" dist="381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  <a:softEdge rad="25400"/>
          </a:effectLst>
        </a:effectStyle>
      </a:effectStyleLst>
      <a:bgFillStyleLst>
        <a:blipFill rotWithShape="1">
          <a:blip xmlns:r="http://schemas.openxmlformats.org/officeDocument/2006/relationships" r:embed="rId3"/>
          <a:stretch/>
        </a:blipFill>
        <a:blipFill rotWithShape="1">
          <a:blip xmlns:r="http://schemas.openxmlformats.org/officeDocument/2006/relationships" r:embed="rId4"/>
          <a:stretch/>
        </a:blipFill>
        <a:blipFill rotWithShape="1">
          <a:blip xmlns:r="http://schemas.openxmlformats.org/officeDocument/2006/relationships" r:embed="rId5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Inkwell.thmx</Template>
  <TotalTime>68</TotalTime>
  <Words>132</Words>
  <Application>Microsoft Macintosh PowerPoint</Application>
  <PresentationFormat>On-screen Show (4:3)</PresentationFormat>
  <Paragraphs>27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Apple Chancery</vt:lpstr>
      <vt:lpstr>Avenir Black</vt:lpstr>
      <vt:lpstr>Avenir Black Oblique</vt:lpstr>
      <vt:lpstr>Baoli SC Regular</vt:lpstr>
      <vt:lpstr>Calibri</vt:lpstr>
      <vt:lpstr>Chalkduster</vt:lpstr>
      <vt:lpstr>Edwardian Script ITC</vt:lpstr>
      <vt:lpstr>Goudy Old Style</vt:lpstr>
      <vt:lpstr>Impact</vt:lpstr>
      <vt:lpstr>Matura MT Script Capitals</vt:lpstr>
      <vt:lpstr>Rockwell</vt:lpstr>
      <vt:lpstr>Snell Roundhand</vt:lpstr>
      <vt:lpstr>Inkwell</vt:lpstr>
      <vt:lpstr>College Enrolement System</vt:lpstr>
      <vt:lpstr>Welcome File</vt:lpstr>
      <vt:lpstr>Logged In page</vt:lpstr>
      <vt:lpstr>Adding a New Student</vt:lpstr>
      <vt:lpstr>Deleting a Student</vt:lpstr>
      <vt:lpstr>View Students</vt:lpstr>
      <vt:lpstr>Searching a Student</vt:lpstr>
      <vt:lpstr>Modifying Details of Students</vt:lpstr>
      <vt:lpstr>After Logging Out</vt:lpstr>
      <vt:lpstr>Forgot Password</vt:lpstr>
      <vt:lpstr>Student Database</vt:lpstr>
      <vt:lpstr>References Database</vt:lpstr>
      <vt:lpstr>Faculty DataBase</vt:lpstr>
      <vt:lpstr>Forgot DataBase</vt:lpstr>
      <vt:lpstr>Thank You 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Enrolement System</dc:title>
  <dc:creator>Dinesh Singh</dc:creator>
  <cp:lastModifiedBy>Dinesh Singh</cp:lastModifiedBy>
  <cp:revision>19</cp:revision>
  <dcterms:created xsi:type="dcterms:W3CDTF">2014-06-09T10:23:39Z</dcterms:created>
  <dcterms:modified xsi:type="dcterms:W3CDTF">2016-12-30T02:15:59Z</dcterms:modified>
</cp:coreProperties>
</file>

<file path=docProps/thumbnail.jpeg>
</file>